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21"/>
    <a:srgbClr val="FFCC66"/>
    <a:srgbClr val="FFFF66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08753-39D1-52FA-4217-5658A0D0F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79C9E0-7EB1-50BB-F5C8-8491EDD551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DF844-9BF2-D714-CB53-0B4A594D1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7DC44-9076-71B2-9E8A-F932C3A69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459F7-7B01-0807-18F2-F0B485263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046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F54C9-3D6C-6CB7-C6A4-F4E100C4C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27795-19F4-6103-733A-5090062D6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52C56-35CC-3761-B60D-F9FA98D04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623A4-2D0F-3456-E9FB-5B77AA6B6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2D6AD-3D45-8C16-05C3-584FC0ABC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754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7EA13D-D6B8-1371-4C9E-8B8BB4F1A5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4DAA2-D14D-6C16-C8F9-D40ED06CD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B2AA9-6992-DE59-F42E-750AC5784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4FBC1-C83C-5CD7-50FA-315EF4C47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F3E16-4ED9-E26E-D3BF-8303FE7E9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5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06D9D-D5CC-45D6-E9BC-81714CB79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9D2CD-81F2-562D-301F-49E9C7E43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E4E9E-750A-63E6-EC7C-BF1705C1E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ED522-CBBF-44B6-EFC9-94D1C812D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A5D68-A879-BF53-094E-A62630822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95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D486F-91F5-D057-AD7B-F2B491E1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C7E1C-2F31-CA4D-1264-8EDF01695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E8250-42C7-9FA1-8C25-1CB8DA6F6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13D6A-5BFE-872C-58E6-EC31A4D7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0ABFD-F075-02EB-07FD-4D18EAE41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89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32269-A054-8F9D-874E-790031CB2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A2F0E-F581-B5AE-CE23-C9C153711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196115-9909-738C-73FD-26A42EF97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1DB0-D612-8C6F-3521-FAC7A066D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AB3F1-747A-B03D-9816-52DB20DDF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6B571-483B-8611-99BD-47C8F6313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973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AEC7B-2FAA-5F2B-CA94-BBDA563C3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E29FB-DC9A-5246-5ACD-B81CEFCE1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2FCBCC-2BA2-D55B-714F-617099FD7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5C6F30-DECC-0F43-2C43-51653D6DE6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B9B276-2CA5-2498-D9D3-EB3EC831C5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872A6F-E75E-A058-74CB-46CB247A9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C21267-6901-DC6A-C8DE-E5D0A3723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6EF60B-A946-6804-1077-38F27A049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836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6F5A0-20CC-AE09-E786-04E213B18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B74CF0-FDA6-0CFD-8BE9-48B33C88E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E62F54-2A6F-D823-5543-F7EDD8206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2FABE0-8EEB-ECC8-1AD2-96BC34B1D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37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A0ED8F-8843-A7C3-E181-30C6856D6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3CCB61-41A1-48D6-312A-C00D6DDB7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3BF64B-E538-A41C-68CF-A3F61F7BA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439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398A1-666E-E539-B3F1-4D92388E3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FB712-BB89-DCF0-BB60-C7F76F2D3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FC6389-5B86-D49F-C360-AE015F558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C3CB28-A4C5-AE4C-8149-6E1BCB76C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45BB4D-B068-03AC-BC24-2165EFD43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B4B6D0-9C25-15FE-6E6E-28896D578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614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C2699-69A0-369D-906A-33466EEFC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A007F2-DD03-05BF-1D94-E888B765B9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4A1EEF-15A1-C9C9-A5BC-1092315F46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D51231-D48B-7C59-D506-7EBF64D25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E1C92-93EE-CA0C-3442-5B99633D3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6DEF5-31BE-7F97-C538-B194D1649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28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CBB48C-5A07-82C2-0371-F73186DFB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DB1A49-3F2F-AF91-01F6-78AD9B28D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0B7D3-1D65-AA20-DAE1-B8168A2D6F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8A284-6D9C-4A81-8C2B-307BF4715C1C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E341B-533C-4D97-820A-CC426D551D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3ED22-2E7F-9A75-C4D8-877962C0CC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0C409-4EC2-4E7C-812D-EAF351C5E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451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hyperlink" Target="http://www.cornerstone-mc.org.uk/BornInSo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FE70C-D4AA-9392-371F-EA4FC0732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A169125-B932-4044-C21A-75ED6F728A43}"/>
              </a:ext>
            </a:extLst>
          </p:cNvPr>
          <p:cNvSpPr txBox="1"/>
          <p:nvPr/>
        </p:nvSpPr>
        <p:spPr>
          <a:xfrm>
            <a:off x="865987" y="86754"/>
            <a:ext cx="76477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solidFill>
                  <a:srgbClr val="C00000"/>
                </a:solidFill>
              </a:rPr>
              <a:t>Born in Song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FEB94A-0945-F4F0-E34A-442F31E0FC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9" b="4642"/>
          <a:stretch>
            <a:fillRect/>
          </a:stretch>
        </p:blipFill>
        <p:spPr bwMode="auto">
          <a:xfrm>
            <a:off x="0" y="4155391"/>
            <a:ext cx="12192000" cy="26158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369535-EC87-7B3F-314D-EE89D4970D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6961" y="4491629"/>
            <a:ext cx="2248808" cy="224880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AF8F80-2BD8-1C62-3221-9CCC0281A0B3}"/>
              </a:ext>
            </a:extLst>
          </p:cNvPr>
          <p:cNvSpPr txBox="1"/>
          <p:nvPr/>
        </p:nvSpPr>
        <p:spPr>
          <a:xfrm>
            <a:off x="945488" y="1358784"/>
            <a:ext cx="9702657" cy="3726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1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sz="2400" dirty="0"/>
              <a:t>Could you write a spiritual or reflective </a:t>
            </a:r>
            <a:br>
              <a:rPr lang="en-GB" sz="2400" dirty="0"/>
            </a:br>
            <a:r>
              <a:rPr lang="en-GB" sz="2400" dirty="0"/>
              <a:t>poem or a Christian worship song? </a:t>
            </a:r>
          </a:p>
          <a:p>
            <a:pPr marL="457200" indent="-457200">
              <a:lnSpc>
                <a:spcPct val="11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sz="2400" dirty="0"/>
              <a:t>Would you like to perform your work or watch it </a:t>
            </a:r>
            <a:br>
              <a:rPr lang="en-GB" sz="2400" dirty="0"/>
            </a:br>
            <a:r>
              <a:rPr lang="en-GB" sz="2400" dirty="0"/>
              <a:t>performed live at our concert in Horsham?</a:t>
            </a:r>
          </a:p>
          <a:p>
            <a:pPr marL="457200" lvl="0" indent="-457200"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kumimoji="0" lang="en-GB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further details, please scan the QR code or</a:t>
            </a:r>
            <a:r>
              <a:rPr lang="en-GB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visit: </a:t>
            </a:r>
            <a:br>
              <a:rPr kumimoji="0" lang="en-GB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www.cornerstone-mc.org.uk/BornInSong</a:t>
            </a:r>
            <a:r>
              <a:rPr kumimoji="0" lang="en-GB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endParaRPr lang="en-GB" sz="2800" b="1" dirty="0">
              <a:solidFill>
                <a:srgbClr val="0000FF"/>
              </a:solidFill>
            </a:endParaRPr>
          </a:p>
          <a:p>
            <a:pPr>
              <a:lnSpc>
                <a:spcPct val="110000"/>
              </a:lnSpc>
            </a:pPr>
            <a:r>
              <a:rPr lang="en-GB" sz="2400" dirty="0"/>
              <a:t>                    </a:t>
            </a:r>
            <a:r>
              <a:rPr lang="en-GB" sz="2400" spc="-30" dirty="0"/>
              <a:t>Closing date for entries: </a:t>
            </a:r>
            <a:r>
              <a:rPr lang="en-GB" sz="2400" b="1" spc="-30" dirty="0"/>
              <a:t>Sunday, 28 June 2026</a:t>
            </a:r>
          </a:p>
          <a:p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6F08A9C-2BA7-BBDD-10F1-AAD970E26D7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2475"/>
          <a:stretch>
            <a:fillRect/>
          </a:stretch>
        </p:blipFill>
        <p:spPr bwMode="auto">
          <a:xfrm>
            <a:off x="8728583" y="312223"/>
            <a:ext cx="2837302" cy="200002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 Box 3">
            <a:extLst>
              <a:ext uri="{FF2B5EF4-FFF2-40B4-BE49-F238E27FC236}">
                <a16:creationId xmlns:a16="http://schemas.microsoft.com/office/drawing/2014/main" id="{B501DC23-5A7D-1BC4-11C7-AAD783FB8018}"/>
              </a:ext>
            </a:extLst>
          </p:cNvPr>
          <p:cNvSpPr txBox="1"/>
          <p:nvPr/>
        </p:nvSpPr>
        <p:spPr>
          <a:xfrm>
            <a:off x="2322875" y="4695936"/>
            <a:ext cx="5590902" cy="3429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Cornerstone Methodist Church is a registered charity 1134052 </a:t>
            </a:r>
          </a:p>
        </p:txBody>
      </p:sp>
    </p:spTree>
    <p:extLst>
      <p:ext uri="{BB962C8B-B14F-4D97-AF65-F5344CB8AC3E}">
        <p14:creationId xmlns:p14="http://schemas.microsoft.com/office/powerpoint/2010/main" val="2850801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78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Dale</dc:creator>
  <cp:lastModifiedBy>John Dale</cp:lastModifiedBy>
  <cp:revision>4</cp:revision>
  <dcterms:created xsi:type="dcterms:W3CDTF">2026-03-09T10:56:38Z</dcterms:created>
  <dcterms:modified xsi:type="dcterms:W3CDTF">2026-03-18T20:08:31Z</dcterms:modified>
</cp:coreProperties>
</file>